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edina" initials="JM" lastIdx="0" clrIdx="0">
    <p:extLst>
      <p:ext uri="{19B8F6BF-5375-455C-9EA6-DF929625EA0E}">
        <p15:presenceInfo xmlns:p15="http://schemas.microsoft.com/office/powerpoint/2012/main" userId="John Me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21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58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4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6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EC1D5A-B1ED-4186-9675-9C69DCD4242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0AF67C-A542-4CB9-8BFF-66A9949F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6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115" y="1201270"/>
            <a:ext cx="9788193" cy="55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0" y="1538031"/>
            <a:ext cx="12040160" cy="5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645" y="1143376"/>
            <a:ext cx="9764737" cy="57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59" y="1757082"/>
            <a:ext cx="10870919" cy="46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14" y="1129685"/>
            <a:ext cx="9985131" cy="57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50" y="1129685"/>
            <a:ext cx="9844215" cy="57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03" y="1059711"/>
            <a:ext cx="10068442" cy="57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190" y="1151585"/>
            <a:ext cx="9642055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304" y="1266825"/>
            <a:ext cx="1031434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12" y="1028700"/>
            <a:ext cx="10216848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4" y="2600494"/>
            <a:ext cx="11847979" cy="26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1" y="1129685"/>
            <a:ext cx="10345615" cy="57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343" y="1129685"/>
            <a:ext cx="10064302" cy="57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343" y="1129685"/>
            <a:ext cx="10064302" cy="57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7" y="1947862"/>
            <a:ext cx="95345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8" y="120492"/>
            <a:ext cx="1561567" cy="14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49" y="120492"/>
            <a:ext cx="5408496" cy="1009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62" y="1129684"/>
            <a:ext cx="10032127" cy="57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788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First Federal Bank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Medina</dc:creator>
  <cp:lastModifiedBy>John Medina</cp:lastModifiedBy>
  <cp:revision>9</cp:revision>
  <dcterms:created xsi:type="dcterms:W3CDTF">2021-06-28T14:10:27Z</dcterms:created>
  <dcterms:modified xsi:type="dcterms:W3CDTF">2021-08-03T17:15:19Z</dcterms:modified>
</cp:coreProperties>
</file>